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06" r:id="rId5"/>
    <p:sldId id="308" r:id="rId6"/>
    <p:sldId id="307" r:id="rId7"/>
    <p:sldId id="309" r:id="rId8"/>
    <p:sldId id="302" r:id="rId9"/>
    <p:sldId id="301" r:id="rId10"/>
    <p:sldId id="288" r:id="rId11"/>
    <p:sldId id="303" r:id="rId12"/>
    <p:sldId id="304" r:id="rId13"/>
    <p:sldId id="305" r:id="rId14"/>
    <p:sldId id="300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879E3B-DF58-41C0-AAEE-D1FA193EFEA4}">
          <p14:sldIdLst>
            <p14:sldId id="256"/>
            <p14:sldId id="257"/>
            <p14:sldId id="259"/>
            <p14:sldId id="306"/>
            <p14:sldId id="308"/>
            <p14:sldId id="307"/>
            <p14:sldId id="309"/>
            <p14:sldId id="302"/>
            <p14:sldId id="301"/>
            <p14:sldId id="288"/>
            <p14:sldId id="303"/>
            <p14:sldId id="304"/>
            <p14:sldId id="305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 snapToGrid="0">
      <p:cViewPr>
        <p:scale>
          <a:sx n="86" d="100"/>
          <a:sy n="86" d="100"/>
        </p:scale>
        <p:origin x="-648" y="-360"/>
      </p:cViewPr>
      <p:guideLst>
        <p:guide orient="horz" pos="4092"/>
        <p:guide orient="horz" pos="378"/>
        <p:guide orient="horz" pos="3984"/>
        <p:guide orient="horz" pos="1512"/>
        <p:guide orient="horz" pos="1614"/>
        <p:guide orient="horz" pos="2742"/>
        <p:guide orient="horz" pos="2844"/>
        <p:guide orient="horz" pos="858"/>
        <p:guide pos="366"/>
        <p:guide pos="5220"/>
        <p:guide pos="5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60F2-E74B-41E6-B528-E5A784E6E55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02EDA-E20F-4783-8D05-573D9BAA2C9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81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13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81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1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6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EDA-E20F-4783-8D05-573D9BAA2C9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0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05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06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51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12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6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9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95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33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6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02B1-5735-4447-80E1-079445635921}" type="datetimeFigureOut">
              <a:rPr lang="cs-CZ" smtClean="0"/>
              <a:pPr/>
              <a:t>20.9.2017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E3ED-3702-48F3-A3AF-295D41F0E9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12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slanec@proceram.cz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3024" y="4530096"/>
            <a:ext cx="8009476" cy="1091320"/>
          </a:xfrm>
        </p:spPr>
        <p:txBody>
          <a:bodyPr lIns="0" anchor="ctr">
            <a:norm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cs-CZ" sz="3400" b="1" spc="300" dirty="0" smtClean="0">
                <a:solidFill>
                  <a:schemeClr val="tx1"/>
                </a:solidFill>
              </a:rPr>
              <a:t>STANDARDY</a:t>
            </a:r>
            <a:endParaRPr lang="cs-CZ" sz="3400" b="1" dirty="0" smtClean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cs-CZ" sz="3400" b="1" spc="300" dirty="0" smtClean="0">
                <a:solidFill>
                  <a:schemeClr val="tx1"/>
                </a:solidFill>
              </a:rPr>
              <a:t>Bytový dům Zdiměřická, Praha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0" y="600075"/>
            <a:ext cx="3902588" cy="3122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66" y="600075"/>
            <a:ext cx="3902588" cy="3122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89866" y="3105835"/>
            <a:ext cx="716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STANDARDNÍ  SANITÁRNÍ  </a:t>
            </a:r>
            <a:r>
              <a:rPr lang="cs-CZ" sz="3600" b="1" dirty="0" smtClean="0"/>
              <a:t>VYBAVENÍ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720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594020"/>
            <a:ext cx="1427643" cy="1761121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18375"/>
              </p:ext>
            </p:extLst>
          </p:nvPr>
        </p:nvGraphicFramePr>
        <p:xfrm>
          <a:off x="883194" y="5257800"/>
          <a:ext cx="2581727" cy="1066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7574"/>
                <a:gridCol w="1744153"/>
              </a:tblGrid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BR1695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Baterie umyvadlová s výpustí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LM4752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</a:rPr>
                        <a:t>Umyvadlo  60 cm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BR1692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Baterie umyvadlová bez výpusti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LM3637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Umývátko 45 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RV0001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Roháček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JP0033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Umyvadlový sifon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JP0038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Umyvadlový vtok – </a:t>
                      </a:r>
                      <a:r>
                        <a:rPr lang="cs-CZ" sz="10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click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clack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0" y="2495605"/>
            <a:ext cx="1129427" cy="19779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68" y="981992"/>
            <a:ext cx="2894882" cy="12084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21" y="2176148"/>
            <a:ext cx="1045886" cy="20977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43" y="3060101"/>
            <a:ext cx="2205156" cy="138907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70" y="3060101"/>
            <a:ext cx="989703" cy="76995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66" y="4013916"/>
            <a:ext cx="907309" cy="1888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99" y="981992"/>
            <a:ext cx="2242301" cy="106819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64" y="2176148"/>
            <a:ext cx="1045886" cy="20977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2" y="3060101"/>
            <a:ext cx="643513" cy="105767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007679"/>
            <a:ext cx="1427643" cy="1604199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4725436"/>
            <a:ext cx="1129427" cy="197791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08" y="4100358"/>
            <a:ext cx="983628" cy="16666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983628" cy="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51" y="4080376"/>
            <a:ext cx="4609899" cy="20348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1" y="1205719"/>
            <a:ext cx="2789432" cy="17413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02" y="582860"/>
            <a:ext cx="735723" cy="2987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1" y="857307"/>
            <a:ext cx="2056872" cy="2232696"/>
          </a:xfrm>
          <a:prstGeom prst="rect">
            <a:avLst/>
          </a:prstGeom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22887"/>
              </p:ext>
            </p:extLst>
          </p:nvPr>
        </p:nvGraphicFramePr>
        <p:xfrm>
          <a:off x="868533" y="5562600"/>
          <a:ext cx="2581727" cy="76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20816"/>
                <a:gridCol w="1960911"/>
              </a:tblGrid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CH0141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Vana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170 x 75 cm, bez nožiček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MF0002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Vanový automat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JP0002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Sifon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 vanovému automatu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BR1696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Baterie vanová bez sprchového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setu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BR0839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Sprchový set s tyčí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" y="2640471"/>
            <a:ext cx="1129427" cy="1977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8" y="4105037"/>
            <a:ext cx="1014437" cy="19779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87" y="3300032"/>
            <a:ext cx="1129427" cy="19779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51" y="3331163"/>
            <a:ext cx="983628" cy="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43" y="5333196"/>
            <a:ext cx="1404930" cy="589740"/>
          </a:xfrm>
          <a:prstGeom prst="rect">
            <a:avLst/>
          </a:prstGeom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65853"/>
              </p:ext>
            </p:extLst>
          </p:nvPr>
        </p:nvGraphicFramePr>
        <p:xfrm>
          <a:off x="866775" y="5410200"/>
          <a:ext cx="2581727" cy="914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20816"/>
                <a:gridCol w="1960911"/>
              </a:tblGrid>
              <a:tr h="152400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BR1696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Baterie sprchová bez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sprchového setu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BR0839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Sprchový set s tyčí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KL0009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Sprchová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vanička litý mramor            90 x 90 cm</a:t>
                      </a:r>
                      <a:endParaRPr lang="cs-CZ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JP0044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Sifon ke sprchové vaničce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SL0044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Sprchový kout čtverec, 90 x 90 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0" y="676781"/>
            <a:ext cx="2324314" cy="180480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9" y="1972527"/>
            <a:ext cx="1129427" cy="19779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494352"/>
            <a:ext cx="2387065" cy="4486439"/>
          </a:xfrm>
          <a:prstGeom prst="rect">
            <a:avLst/>
          </a:prstGeom>
          <a:ln w="12700">
            <a:noFill/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07" y="4634051"/>
            <a:ext cx="1565432" cy="15654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1" y="676781"/>
            <a:ext cx="735723" cy="29870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53" y="3851898"/>
            <a:ext cx="1129427" cy="19779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96" y="4980791"/>
            <a:ext cx="1005391" cy="3681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7" y="6032823"/>
            <a:ext cx="983628" cy="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28878"/>
              </p:ext>
            </p:extLst>
          </p:nvPr>
        </p:nvGraphicFramePr>
        <p:xfrm>
          <a:off x="880601" y="5715000"/>
          <a:ext cx="3775473" cy="609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2474"/>
                <a:gridCol w="2912999"/>
              </a:tblGrid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JP0156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cs-CZ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 modul pro zazdění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LM4889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WC závěsné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SP0144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Sedátko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solidFill>
                            <a:schemeClr val="tx1"/>
                          </a:solidFill>
                        </a:rPr>
                        <a:t>JP0157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Ovládací tlačítko bílé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4" y="939695"/>
            <a:ext cx="1098038" cy="73431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37" y="1231818"/>
            <a:ext cx="1990523" cy="36136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41" y="5128208"/>
            <a:ext cx="1295108" cy="2194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7" y="1763262"/>
            <a:ext cx="1295108" cy="2194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2" y="3670156"/>
            <a:ext cx="1967935" cy="15677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44" y="5493785"/>
            <a:ext cx="1045886" cy="20977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8" y="771331"/>
            <a:ext cx="1984174" cy="242307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59" y="1844824"/>
            <a:ext cx="1295108" cy="2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4" y="488562"/>
            <a:ext cx="7670420" cy="23689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9" y="3649550"/>
            <a:ext cx="2819415" cy="217497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97335" y="5190905"/>
            <a:ext cx="2581615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200" b="1" dirty="0" smtClean="0"/>
              <a:t>Zděnek Slanec</a:t>
            </a:r>
            <a:endParaRPr lang="cs-CZ" sz="1200" dirty="0" smtClean="0"/>
          </a:p>
          <a:p>
            <a:r>
              <a:rPr lang="cs-CZ" sz="1200" dirty="0" smtClean="0"/>
              <a:t>návrhy koupelen, developerské projekty</a:t>
            </a:r>
          </a:p>
          <a:p>
            <a:endParaRPr lang="cs-CZ" sz="800" dirty="0" smtClean="0"/>
          </a:p>
          <a:p>
            <a:r>
              <a:rPr lang="cs-CZ" sz="1200" dirty="0" smtClean="0"/>
              <a:t>mobil: +420 724 665 675</a:t>
            </a:r>
          </a:p>
          <a:p>
            <a:r>
              <a:rPr lang="cs-CZ" sz="1200" dirty="0" smtClean="0"/>
              <a:t>email: </a:t>
            </a:r>
            <a:r>
              <a:rPr lang="cs-CZ" sz="1200" u="sng" dirty="0">
                <a:hlinkClick r:id="rId5"/>
              </a:rPr>
              <a:t>slanec@proceram.cz</a:t>
            </a:r>
            <a:endParaRPr lang="cs-CZ" sz="1200" dirty="0" smtClean="0"/>
          </a:p>
          <a:p>
            <a:endParaRPr lang="cs-CZ" sz="800" dirty="0"/>
          </a:p>
          <a:p>
            <a:r>
              <a:rPr lang="cs-CZ" sz="1200" b="1" dirty="0">
                <a:solidFill>
                  <a:srgbClr val="FF0000"/>
                </a:solidFill>
              </a:rPr>
              <a:t>Schůzky po telefonickém objednání</a:t>
            </a:r>
            <a:r>
              <a:rPr lang="cs-CZ" sz="1200" b="1" dirty="0" smtClean="0">
                <a:solidFill>
                  <a:srgbClr val="FF0000"/>
                </a:solidFill>
              </a:rPr>
              <a:t>.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5" y="3190462"/>
            <a:ext cx="1797325" cy="179732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828925" y="3165200"/>
            <a:ext cx="56388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b="1" dirty="0" smtClean="0"/>
              <a:t>CENTRUM KLIENTSKÝCH ZMĚN - DEVELOPERSKÉ PROJEKTY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88713" y="4188277"/>
            <a:ext cx="234315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400" b="1" dirty="0" smtClean="0"/>
              <a:t>Praha Stodůlky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cs-CZ" sz="800" dirty="0"/>
          </a:p>
          <a:p>
            <a:pPr algn="r"/>
            <a:r>
              <a:rPr lang="cs-CZ" sz="1200" b="1" dirty="0"/>
              <a:t>Šafránkova 1238/1</a:t>
            </a:r>
            <a:br>
              <a:rPr lang="cs-CZ" sz="1200" b="1" dirty="0"/>
            </a:br>
            <a:r>
              <a:rPr lang="cs-CZ" sz="1200" b="1" dirty="0"/>
              <a:t>155 00 Praha 13 </a:t>
            </a:r>
            <a:r>
              <a:rPr lang="cs-CZ" sz="1200" b="1" dirty="0" smtClean="0"/>
              <a:t>– Stodůlky</a:t>
            </a:r>
          </a:p>
          <a:p>
            <a:pPr algn="r"/>
            <a:endParaRPr lang="cs-CZ" sz="800" dirty="0"/>
          </a:p>
          <a:p>
            <a:pPr algn="r"/>
            <a:endParaRPr lang="cs-CZ" sz="1200" dirty="0" smtClean="0"/>
          </a:p>
          <a:p>
            <a:pPr algn="r"/>
            <a:r>
              <a:rPr lang="cs-CZ" sz="1200" dirty="0" smtClean="0"/>
              <a:t>Po </a:t>
            </a:r>
            <a:r>
              <a:rPr lang="cs-CZ" sz="1200" dirty="0"/>
              <a:t>– Pá: 9:00 – 18:00 </a:t>
            </a:r>
            <a:br>
              <a:rPr lang="cs-CZ" sz="1200" dirty="0"/>
            </a:br>
            <a:r>
              <a:rPr lang="cs-CZ" sz="1200" dirty="0"/>
              <a:t>So, Ne: </a:t>
            </a:r>
            <a:r>
              <a:rPr lang="cs-CZ" sz="1200" dirty="0" smtClean="0"/>
              <a:t>Zavřeno</a:t>
            </a:r>
            <a:endParaRPr 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5553088" y="5913436"/>
            <a:ext cx="28194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cs-CZ" sz="1000" dirty="0" err="1"/>
              <a:t>loc</a:t>
            </a:r>
            <a:r>
              <a:rPr lang="cs-CZ" sz="1000" dirty="0"/>
              <a:t>: 50°3'28.183"N, 14°20'19.193"E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10" y="3748703"/>
            <a:ext cx="1801372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4772" y="3105835"/>
            <a:ext cx="691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STANDARDNÍ  OBKLADY  A  DLAŽBY</a:t>
            </a:r>
          </a:p>
        </p:txBody>
      </p:sp>
    </p:spTree>
    <p:extLst>
      <p:ext uri="{BB962C8B-B14F-4D97-AF65-F5344CB8AC3E}">
        <p14:creationId xmlns:p14="http://schemas.microsoft.com/office/powerpoint/2010/main" val="11216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81025" y="516512"/>
            <a:ext cx="4803776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VIZUALIZACE STANDARDŮ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1044450"/>
            <a:ext cx="3781067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3793314"/>
            <a:ext cx="378106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78106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575660" y="3793313"/>
            <a:ext cx="3777406" cy="1384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000" b="1" dirty="0" smtClean="0"/>
              <a:t>PROVEDENÍ </a:t>
            </a:r>
            <a:r>
              <a:rPr lang="cs-CZ" sz="2000" b="1" dirty="0" smtClean="0"/>
              <a:t>DEFILE</a:t>
            </a:r>
          </a:p>
          <a:p>
            <a:r>
              <a:rPr lang="cs-CZ" sz="2000" b="1" dirty="0" smtClean="0"/>
              <a:t>koupelna se sprchovým koutem</a:t>
            </a:r>
            <a:endParaRPr lang="cs-CZ" sz="2000" dirty="0" smtClean="0"/>
          </a:p>
          <a:p>
            <a:r>
              <a:rPr lang="cs-CZ" sz="900" b="1" dirty="0"/>
              <a:t> </a:t>
            </a:r>
            <a:endParaRPr lang="cs-CZ" sz="900" b="1" dirty="0" smtClean="0"/>
          </a:p>
          <a:p>
            <a:endParaRPr lang="cs-CZ" sz="900" b="1" dirty="0"/>
          </a:p>
          <a:p>
            <a:r>
              <a:rPr lang="cs-CZ" sz="1400" dirty="0" smtClean="0"/>
              <a:t>Doplňky </a:t>
            </a:r>
            <a:r>
              <a:rPr lang="cs-CZ" sz="1400" dirty="0"/>
              <a:t>a zrcadlo nejsou součástí standardního vybavení </a:t>
            </a:r>
            <a:r>
              <a:rPr lang="cs-CZ" sz="1400" dirty="0" smtClean="0"/>
              <a:t>koupelny.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381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81025" y="516512"/>
            <a:ext cx="4803776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VIZUALIZACE STANDARDŮ</a:t>
            </a:r>
          </a:p>
        </p:txBody>
      </p:sp>
      <p:pic>
        <p:nvPicPr>
          <p:cNvPr id="3" name="Obrázek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1044450"/>
            <a:ext cx="378106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brázek 3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3793314"/>
            <a:ext cx="378106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ázek 3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60" y="1052736"/>
            <a:ext cx="3777406" cy="2518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575660" y="3793313"/>
            <a:ext cx="3777406" cy="1384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000" b="1" dirty="0" smtClean="0"/>
              <a:t>PROVEDENÍ </a:t>
            </a:r>
            <a:r>
              <a:rPr lang="cs-CZ" sz="2000" b="1" dirty="0" smtClean="0"/>
              <a:t>DEFILE</a:t>
            </a:r>
          </a:p>
          <a:p>
            <a:r>
              <a:rPr lang="cs-CZ" sz="2000" b="1" dirty="0" smtClean="0"/>
              <a:t>koupelna s vanou</a:t>
            </a:r>
            <a:endParaRPr lang="cs-CZ" sz="2000" dirty="0" smtClean="0"/>
          </a:p>
          <a:p>
            <a:r>
              <a:rPr lang="cs-CZ" sz="900" b="1" dirty="0"/>
              <a:t> </a:t>
            </a:r>
            <a:endParaRPr lang="cs-CZ" sz="900" b="1" dirty="0" smtClean="0"/>
          </a:p>
          <a:p>
            <a:endParaRPr lang="cs-CZ" sz="900" b="1" dirty="0"/>
          </a:p>
          <a:p>
            <a:r>
              <a:rPr lang="cs-CZ" sz="1400" dirty="0" smtClean="0"/>
              <a:t>Doplňky </a:t>
            </a:r>
            <a:r>
              <a:rPr lang="cs-CZ" sz="1400" dirty="0"/>
              <a:t>a zrcadlo nejsou součástí standardního vybavení </a:t>
            </a:r>
            <a:r>
              <a:rPr lang="cs-CZ" sz="1400" dirty="0" smtClean="0"/>
              <a:t>koupelny.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26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81025" y="516512"/>
            <a:ext cx="4803776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VIZUALIZACE STANDARDŮ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1044450"/>
            <a:ext cx="3781066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3793314"/>
            <a:ext cx="3781066" cy="251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781066" cy="251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572000" y="3793314"/>
            <a:ext cx="3777406" cy="14066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000" b="1" dirty="0" smtClean="0"/>
              <a:t>PROVEDENÍ </a:t>
            </a:r>
            <a:r>
              <a:rPr lang="cs-CZ" sz="2000" b="1" dirty="0" smtClean="0"/>
              <a:t>UNISTONE</a:t>
            </a:r>
          </a:p>
          <a:p>
            <a:r>
              <a:rPr lang="cs-CZ" sz="2000" b="1" dirty="0" smtClean="0"/>
              <a:t>koupelna </a:t>
            </a:r>
            <a:r>
              <a:rPr lang="cs-CZ" sz="2000" b="1" dirty="0"/>
              <a:t>se sprchovým koutem</a:t>
            </a:r>
            <a:endParaRPr lang="cs-CZ" sz="2000" dirty="0"/>
          </a:p>
          <a:p>
            <a:r>
              <a:rPr lang="cs-CZ" sz="900" b="1" dirty="0"/>
              <a:t> </a:t>
            </a:r>
            <a:endParaRPr lang="cs-CZ" sz="900" b="1" dirty="0" smtClean="0"/>
          </a:p>
          <a:p>
            <a:endParaRPr lang="cs-CZ" sz="900" dirty="0"/>
          </a:p>
          <a:p>
            <a:r>
              <a:rPr lang="cs-CZ" sz="1400" dirty="0"/>
              <a:t>Doplňky a zrcadlo nejsou součástí standardního vybavení </a:t>
            </a:r>
            <a:r>
              <a:rPr lang="cs-CZ" sz="1400" dirty="0" smtClean="0"/>
              <a:t>koupelny.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7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81025" y="516512"/>
            <a:ext cx="4803776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VIZUALIZACE STANDARDŮ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044450"/>
            <a:ext cx="3781067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793314"/>
            <a:ext cx="3781066" cy="251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777406" cy="251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572000" y="3793314"/>
            <a:ext cx="3777406" cy="14066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000" b="1" dirty="0" smtClean="0"/>
              <a:t>PROVEDENÍ </a:t>
            </a:r>
            <a:r>
              <a:rPr lang="cs-CZ" sz="2000" b="1" dirty="0" smtClean="0"/>
              <a:t>UNISTONE</a:t>
            </a:r>
          </a:p>
          <a:p>
            <a:r>
              <a:rPr lang="cs-CZ" sz="2000" b="1" dirty="0" smtClean="0"/>
              <a:t>koupelna s vanou</a:t>
            </a:r>
            <a:endParaRPr lang="cs-CZ" sz="2000" dirty="0"/>
          </a:p>
          <a:p>
            <a:r>
              <a:rPr lang="cs-CZ" sz="900" b="1" dirty="0"/>
              <a:t> </a:t>
            </a:r>
            <a:endParaRPr lang="cs-CZ" sz="900" b="1" dirty="0" smtClean="0"/>
          </a:p>
          <a:p>
            <a:endParaRPr lang="cs-CZ" sz="900" dirty="0"/>
          </a:p>
          <a:p>
            <a:r>
              <a:rPr lang="cs-CZ" sz="1400" dirty="0"/>
              <a:t>Doplňky a zrcadlo nejsou součástí standardního vybavení </a:t>
            </a:r>
            <a:r>
              <a:rPr lang="cs-CZ" sz="1400" dirty="0" smtClean="0"/>
              <a:t>koupelny.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047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868494" y="516512"/>
            <a:ext cx="3426353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DEFILE </a:t>
            </a:r>
          </a:p>
          <a:p>
            <a:r>
              <a:rPr lang="cs-CZ" sz="1600" dirty="0" smtClean="0"/>
              <a:t>Obklad 30  x 60 cm </a:t>
            </a:r>
            <a:r>
              <a:rPr lang="cs-CZ" sz="1600" dirty="0"/>
              <a:t>/ </a:t>
            </a:r>
            <a:r>
              <a:rPr lang="cs-CZ" sz="1600" dirty="0" smtClean="0"/>
              <a:t>dlažba 45 </a:t>
            </a:r>
            <a:r>
              <a:rPr lang="cs-CZ" sz="1600" dirty="0"/>
              <a:t>x </a:t>
            </a:r>
            <a:r>
              <a:rPr lang="cs-CZ" sz="1600" dirty="0" smtClean="0"/>
              <a:t>45 cm </a:t>
            </a:r>
            <a:endParaRPr lang="cs-CZ" sz="2400" b="1" spc="300" dirty="0"/>
          </a:p>
        </p:txBody>
      </p:sp>
      <p:pic>
        <p:nvPicPr>
          <p:cNvPr id="30" name="Obrázek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47" y="1362989"/>
            <a:ext cx="1620000" cy="16200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ovéPole 30"/>
          <p:cNvSpPr txBox="1"/>
          <p:nvPr/>
        </p:nvSpPr>
        <p:spPr>
          <a:xfrm>
            <a:off x="868494" y="2451600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OBKLAD </a:t>
            </a:r>
            <a:r>
              <a:rPr lang="cs-CZ" sz="900" dirty="0" smtClean="0"/>
              <a:t>KRÉMOVÝ</a:t>
            </a:r>
            <a:endParaRPr lang="cs-CZ" sz="900" dirty="0"/>
          </a:p>
          <a:p>
            <a:r>
              <a:rPr lang="cs-CZ" sz="900" dirty="0" smtClean="0"/>
              <a:t>30 x 60 cm</a:t>
            </a:r>
            <a:endParaRPr lang="cs-CZ" sz="900" dirty="0"/>
          </a:p>
        </p:txBody>
      </p:sp>
      <p:pic>
        <p:nvPicPr>
          <p:cNvPr id="32" name="Obrázek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362989"/>
            <a:ext cx="2160000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ovéPole 36"/>
          <p:cNvSpPr txBox="1"/>
          <p:nvPr/>
        </p:nvSpPr>
        <p:spPr>
          <a:xfrm>
            <a:off x="3486566" y="3002443"/>
            <a:ext cx="1618281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 smtClean="0"/>
              <a:t>DLAŽBA KRÉMOVÁ</a:t>
            </a:r>
            <a:endParaRPr lang="cs-CZ" sz="900" dirty="0"/>
          </a:p>
          <a:p>
            <a:r>
              <a:rPr lang="cs-CZ" sz="900" dirty="0" smtClean="0"/>
              <a:t>45 </a:t>
            </a:r>
            <a:r>
              <a:rPr lang="cs-CZ" sz="900" dirty="0"/>
              <a:t>x </a:t>
            </a:r>
            <a:r>
              <a:rPr lang="cs-CZ" sz="900" dirty="0" smtClean="0"/>
              <a:t>45 cm  </a:t>
            </a:r>
            <a:endParaRPr lang="cs-CZ" sz="900" dirty="0"/>
          </a:p>
        </p:txBody>
      </p:sp>
      <p:pic>
        <p:nvPicPr>
          <p:cNvPr id="18" name="Obrázek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062670"/>
            <a:ext cx="2160000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ovéPole 18"/>
          <p:cNvSpPr txBox="1"/>
          <p:nvPr/>
        </p:nvSpPr>
        <p:spPr>
          <a:xfrm>
            <a:off x="866775" y="5836867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OBKLAD </a:t>
            </a:r>
            <a:r>
              <a:rPr lang="cs-CZ" sz="900" dirty="0" smtClean="0"/>
              <a:t>BÉŽOVÝ</a:t>
            </a:r>
            <a:endParaRPr lang="cs-CZ" sz="900" dirty="0"/>
          </a:p>
          <a:p>
            <a:r>
              <a:rPr lang="cs-CZ" sz="900" dirty="0"/>
              <a:t>30 x 60 cm</a:t>
            </a:r>
          </a:p>
        </p:txBody>
      </p:sp>
      <p:pic>
        <p:nvPicPr>
          <p:cNvPr id="20" name="Obrázek 1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4762350"/>
            <a:ext cx="2160000" cy="1074517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ovéPole 20"/>
          <p:cNvSpPr txBox="1"/>
          <p:nvPr/>
        </p:nvSpPr>
        <p:spPr>
          <a:xfrm>
            <a:off x="866775" y="4156259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OBKLAD </a:t>
            </a:r>
            <a:r>
              <a:rPr lang="cs-CZ" sz="900" dirty="0" smtClean="0"/>
              <a:t>SVĚTLE BÉŽOVÝ</a:t>
            </a:r>
            <a:endParaRPr lang="cs-CZ" sz="900" dirty="0"/>
          </a:p>
          <a:p>
            <a:r>
              <a:rPr lang="cs-CZ" sz="900" dirty="0"/>
              <a:t>30 x 60 cm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84169" y="516512"/>
            <a:ext cx="2202582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UNISTONE </a:t>
            </a:r>
          </a:p>
          <a:p>
            <a:r>
              <a:rPr lang="cs-CZ" sz="1600" dirty="0" smtClean="0"/>
              <a:t>Obklad 30  x 60 cm </a:t>
            </a:r>
            <a:endParaRPr lang="cs-CZ" sz="2400" b="1" spc="3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085887" y="2451600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OBKLAD </a:t>
            </a:r>
            <a:r>
              <a:rPr lang="cs-CZ" sz="900" dirty="0" smtClean="0"/>
              <a:t>SVĚTLE BÉŽOVÝ</a:t>
            </a:r>
            <a:endParaRPr lang="cs-CZ" sz="900" dirty="0"/>
          </a:p>
          <a:p>
            <a:r>
              <a:rPr lang="cs-CZ" sz="900" dirty="0" smtClean="0"/>
              <a:t>30 x 60 cm</a:t>
            </a:r>
            <a:endParaRPr lang="cs-CZ" sz="900" dirty="0"/>
          </a:p>
        </p:txBody>
      </p:sp>
      <p:pic>
        <p:nvPicPr>
          <p:cNvPr id="23" name="Obrázek 2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8" y="1362989"/>
            <a:ext cx="2154519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Obrázek 2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8" y="3062670"/>
            <a:ext cx="2154519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ovéPole 25"/>
          <p:cNvSpPr txBox="1"/>
          <p:nvPr/>
        </p:nvSpPr>
        <p:spPr>
          <a:xfrm>
            <a:off x="6084168" y="4156259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OBKLAD </a:t>
            </a:r>
            <a:r>
              <a:rPr lang="cs-CZ" sz="900" dirty="0" smtClean="0"/>
              <a:t>HNĚDÝ</a:t>
            </a:r>
            <a:endParaRPr lang="cs-CZ" sz="900" dirty="0"/>
          </a:p>
          <a:p>
            <a:r>
              <a:rPr lang="cs-CZ" sz="900" dirty="0"/>
              <a:t>30 x 60 cm</a:t>
            </a:r>
          </a:p>
        </p:txBody>
      </p:sp>
    </p:spTree>
    <p:extLst>
      <p:ext uri="{BB962C8B-B14F-4D97-AF65-F5344CB8AC3E}">
        <p14:creationId xmlns:p14="http://schemas.microsoft.com/office/powerpoint/2010/main" val="31679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866775" y="504825"/>
            <a:ext cx="2683159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UNISTONE </a:t>
            </a:r>
          </a:p>
          <a:p>
            <a:r>
              <a:rPr lang="cs-CZ" sz="1600" dirty="0" smtClean="0"/>
              <a:t>Dlažba 60 x 60 cm </a:t>
            </a:r>
            <a:endParaRPr lang="cs-CZ" sz="2400" b="1" spc="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66775" y="3444233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 smtClean="0"/>
              <a:t>OBKLAD / DLAŽBA SVĚTLE BÉŽOVÁ</a:t>
            </a:r>
            <a:endParaRPr lang="cs-CZ" sz="900" dirty="0"/>
          </a:p>
          <a:p>
            <a:r>
              <a:rPr lang="cs-CZ" sz="900" dirty="0" smtClean="0"/>
              <a:t>60 x 60 cm</a:t>
            </a:r>
            <a:endParaRPr lang="cs-CZ" sz="900" dirty="0"/>
          </a:p>
        </p:txBody>
      </p:sp>
      <p:pic>
        <p:nvPicPr>
          <p:cNvPr id="28" name="Obrázek 2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266825"/>
            <a:ext cx="2160000" cy="21600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ovéPole 30"/>
          <p:cNvSpPr txBox="1"/>
          <p:nvPr/>
        </p:nvSpPr>
        <p:spPr>
          <a:xfrm>
            <a:off x="3554806" y="3444233"/>
            <a:ext cx="1885950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 smtClean="0"/>
              <a:t>OBKLAD / DLAŽBA BÍLÁ – SVĚTLE ŠEDÁ</a:t>
            </a:r>
            <a:endParaRPr lang="cs-CZ" sz="900" dirty="0"/>
          </a:p>
          <a:p>
            <a:r>
              <a:rPr lang="cs-CZ" sz="900" dirty="0" smtClean="0"/>
              <a:t>60 x 60 cm</a:t>
            </a:r>
            <a:endParaRPr lang="cs-CZ" sz="900" dirty="0"/>
          </a:p>
        </p:txBody>
      </p:sp>
      <p:pic>
        <p:nvPicPr>
          <p:cNvPr id="32" name="Obrázek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06" y="1266825"/>
            <a:ext cx="2160000" cy="216000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841604" y="4046675"/>
            <a:ext cx="1876611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cs-CZ" sz="2400" b="1" spc="300" dirty="0" smtClean="0"/>
              <a:t>KRÉTA </a:t>
            </a:r>
          </a:p>
          <a:p>
            <a:r>
              <a:rPr lang="cs-CZ" sz="1600" dirty="0" smtClean="0"/>
              <a:t>Dlažba 30 </a:t>
            </a:r>
            <a:r>
              <a:rPr lang="cs-CZ" sz="1600" dirty="0"/>
              <a:t>x </a:t>
            </a:r>
            <a:r>
              <a:rPr lang="cs-CZ" sz="1600" dirty="0" smtClean="0"/>
              <a:t>30 cm </a:t>
            </a:r>
            <a:endParaRPr lang="cs-CZ" sz="2400" b="1" spc="300" dirty="0"/>
          </a:p>
        </p:txBody>
      </p:sp>
      <p:pic>
        <p:nvPicPr>
          <p:cNvPr id="8" name="Obráze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4" y="4825714"/>
            <a:ext cx="1078172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841604" y="5945392"/>
            <a:ext cx="1328196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DLAŽBA </a:t>
            </a:r>
            <a:r>
              <a:rPr lang="cs-CZ" sz="900" dirty="0" smtClean="0"/>
              <a:t>BÉŽOVÁ</a:t>
            </a:r>
            <a:endParaRPr lang="cs-CZ" sz="900" dirty="0"/>
          </a:p>
          <a:p>
            <a:r>
              <a:rPr lang="cs-CZ" sz="900" dirty="0"/>
              <a:t>30 x </a:t>
            </a:r>
            <a:r>
              <a:rPr lang="cs-CZ" sz="900" dirty="0" smtClean="0"/>
              <a:t>30 </a:t>
            </a:r>
            <a:r>
              <a:rPr lang="cs-CZ" sz="900" dirty="0"/>
              <a:t>cm</a:t>
            </a:r>
          </a:p>
        </p:txBody>
      </p:sp>
      <p:pic>
        <p:nvPicPr>
          <p:cNvPr id="10" name="Obrázek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00" y="4825714"/>
            <a:ext cx="1078172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4159000" y="5913411"/>
            <a:ext cx="1083941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DLAŽBA </a:t>
            </a:r>
            <a:r>
              <a:rPr lang="cs-CZ" sz="900" dirty="0" smtClean="0"/>
              <a:t>HNĚDÁ</a:t>
            </a:r>
            <a:endParaRPr lang="cs-CZ" sz="900" dirty="0"/>
          </a:p>
          <a:p>
            <a:r>
              <a:rPr lang="cs-CZ" sz="900" dirty="0"/>
              <a:t>30 x 60 cm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00302" y="5932501"/>
            <a:ext cx="1298742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 smtClean="0"/>
              <a:t>SCHODOVKA BÉŽOVÁ</a:t>
            </a:r>
            <a:endParaRPr lang="cs-CZ" sz="900" dirty="0"/>
          </a:p>
          <a:p>
            <a:r>
              <a:rPr lang="cs-CZ" sz="900" dirty="0"/>
              <a:t>30 x </a:t>
            </a:r>
            <a:r>
              <a:rPr lang="cs-CZ" sz="900" dirty="0" smtClean="0"/>
              <a:t>30 </a:t>
            </a:r>
            <a:r>
              <a:rPr lang="cs-CZ" sz="900" dirty="0"/>
              <a:t>cm</a:t>
            </a:r>
          </a:p>
        </p:txBody>
      </p:sp>
      <p:pic>
        <p:nvPicPr>
          <p:cNvPr id="13" name="Obrázek 1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99" y="4825714"/>
            <a:ext cx="1078172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5816785" y="5913411"/>
            <a:ext cx="1147221" cy="3820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cs-CZ" sz="900" dirty="0"/>
              <a:t>SCHODOVKA </a:t>
            </a:r>
            <a:r>
              <a:rPr lang="cs-CZ" sz="900" dirty="0" smtClean="0"/>
              <a:t>HNĚDÁ</a:t>
            </a:r>
            <a:endParaRPr lang="cs-CZ" sz="900" dirty="0"/>
          </a:p>
          <a:p>
            <a:r>
              <a:rPr lang="cs-CZ" sz="900" dirty="0"/>
              <a:t>30 x 30 cm</a:t>
            </a:r>
          </a:p>
        </p:txBody>
      </p:sp>
      <p:pic>
        <p:nvPicPr>
          <p:cNvPr id="15" name="Obrázek 1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02" y="4825714"/>
            <a:ext cx="1078172" cy="107817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308</Words>
  <Application>Microsoft Office PowerPoint</Application>
  <PresentationFormat>Předvádění na obrazovce (4:3)</PresentationFormat>
  <Paragraphs>129</Paragraphs>
  <Slides>14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Martina Homolová</cp:lastModifiedBy>
  <cp:revision>374</cp:revision>
  <cp:lastPrinted>2011-11-08T16:46:55Z</cp:lastPrinted>
  <dcterms:created xsi:type="dcterms:W3CDTF">2011-10-26T19:58:34Z</dcterms:created>
  <dcterms:modified xsi:type="dcterms:W3CDTF">2017-09-20T08:52:36Z</dcterms:modified>
</cp:coreProperties>
</file>